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Edite: SUA LOGO AQUI / Endereço / Telefone. Tamanho A4 retrato (21 x 29,7 cm). Exportar em PDF para impressão.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95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rculo decorativo"/>
          <p:cNvSpPr/>
          <p:nvPr/>
        </p:nvSpPr>
        <p:spPr>
          <a:xfrm>
            <a:off x="-1645920" y="-1828800"/>
            <a:ext cx="5120640" cy="5120640"/>
          </a:xfrm>
          <a:prstGeom prst="ellipse">
            <a:avLst/>
          </a:prstGeom>
          <a:solidFill>
            <a:srgbClr val="1565C0">
              <a:alpha val="45000"/>
            </a:srgbClr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" name="Circulo decorativo 2"/>
          <p:cNvSpPr/>
          <p:nvPr/>
        </p:nvSpPr>
        <p:spPr>
          <a:xfrm>
            <a:off x="4937760" y="3017520"/>
            <a:ext cx="3840480" cy="3840480"/>
          </a:xfrm>
          <a:prstGeom prst="ellipse">
            <a:avLst/>
          </a:prstGeom>
          <a:solidFill>
            <a:srgbClr val="1565C0">
              <a:alpha val="30000"/>
            </a:srgbClr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4" name="Selo bigode"/>
          <p:cNvSpPr/>
          <p:nvPr/>
        </p:nvSpPr>
        <p:spPr>
          <a:xfrm>
            <a:off x="2592324" y="822960"/>
            <a:ext cx="2377440" cy="2377440"/>
          </a:xfrm>
          <a:prstGeom prst="ellipse">
            <a:avLst/>
          </a:prstGeom>
          <a:solidFill>
            <a:srgbClr val="19B5B0"/>
          </a:solidFill>
          <a:ln w="12700">
            <a:solidFill>
              <a:srgbClr val="19B5B0"/>
            </a:solidFill>
            <a:prstDash val="solid"/>
          </a:ln>
        </p:spPr>
      </p:sp>
      <p:pic>
        <p:nvPicPr>
          <p:cNvPr id="5" name="Image 0" descr="Bigode - símbolo do Novembro Azu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4038" y="1274674"/>
            <a:ext cx="1474013" cy="1474013"/>
          </a:xfrm>
          <a:prstGeom prst="rect">
            <a:avLst/>
          </a:prstGeom>
        </p:spPr>
      </p:pic>
      <p:sp>
        <p:nvSpPr>
          <p:cNvPr id="6" name="Titulo 1"/>
          <p:cNvSpPr txBox="1"/>
          <p:nvPr/>
        </p:nvSpPr>
        <p:spPr>
          <a:xfrm>
            <a:off x="548640" y="3474720"/>
            <a:ext cx="6464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400" b="1" spc="800" kern="0" dirty="0">
                <a:solidFill>
                  <a:srgbClr val="19B5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NOVEMBRO</a:t>
            </a:r>
            <a:endParaRPr lang="en-US" sz="3400" dirty="0"/>
          </a:p>
        </p:txBody>
      </p:sp>
      <p:sp>
        <p:nvSpPr>
          <p:cNvPr id="7" name="Titulo 2"/>
          <p:cNvSpPr txBox="1"/>
          <p:nvPr/>
        </p:nvSpPr>
        <p:spPr>
          <a:xfrm>
            <a:off x="548640" y="3977640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AZUL</a:t>
            </a:r>
            <a:endParaRPr lang="en-US" sz="13000" dirty="0"/>
          </a:p>
        </p:txBody>
      </p:sp>
      <p:sp>
        <p:nvSpPr>
          <p:cNvPr id="8" name="Subtitulo"/>
          <p:cNvSpPr txBox="1"/>
          <p:nvPr/>
        </p:nvSpPr>
        <p:spPr>
          <a:xfrm>
            <a:off x="822960" y="5852160"/>
            <a:ext cx="59161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Cuidar da saúde também é coisa de homem</a:t>
            </a:r>
            <a:endParaRPr lang="en-US" sz="2600" dirty="0"/>
          </a:p>
        </p:txBody>
      </p:sp>
      <p:sp>
        <p:nvSpPr>
          <p:cNvPr id="9" name="Painel"/>
          <p:cNvSpPr/>
          <p:nvPr/>
        </p:nvSpPr>
        <p:spPr>
          <a:xfrm>
            <a:off x="548640" y="6858000"/>
            <a:ext cx="6464808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Numero 1"/>
          <p:cNvSpPr/>
          <p:nvPr/>
        </p:nvSpPr>
        <p:spPr>
          <a:xfrm>
            <a:off x="868680" y="7059168"/>
            <a:ext cx="457200" cy="457200"/>
          </a:xfrm>
          <a:prstGeom prst="ellipse">
            <a:avLst/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68680" y="70591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Passo 1"/>
          <p:cNvSpPr txBox="1"/>
          <p:nvPr/>
        </p:nvSpPr>
        <p:spPr>
          <a:xfrm>
            <a:off x="1554480" y="7013448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 uma unidade de saúde e converse com um profissional.</a:t>
            </a:r>
            <a:endParaRPr lang="en-US" sz="1600" dirty="0"/>
          </a:p>
        </p:txBody>
      </p:sp>
      <p:sp>
        <p:nvSpPr>
          <p:cNvPr id="13" name="Numero 2"/>
          <p:cNvSpPr/>
          <p:nvPr/>
        </p:nvSpPr>
        <p:spPr>
          <a:xfrm>
            <a:off x="868680" y="7772400"/>
            <a:ext cx="457200" cy="457200"/>
          </a:xfrm>
          <a:prstGeom prst="ellipse">
            <a:avLst/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68680" y="7772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Passo 2"/>
          <p:cNvSpPr txBox="1"/>
          <p:nvPr/>
        </p:nvSpPr>
        <p:spPr>
          <a:xfrm>
            <a:off x="1554480" y="7726680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Exames e idade para começar: decida junto com seu médico.</a:t>
            </a:r>
            <a:endParaRPr lang="en-US" sz="1600" dirty="0"/>
          </a:p>
        </p:txBody>
      </p:sp>
      <p:sp>
        <p:nvSpPr>
          <p:cNvPr id="16" name="Numero 3"/>
          <p:cNvSpPr/>
          <p:nvPr/>
        </p:nvSpPr>
        <p:spPr>
          <a:xfrm>
            <a:off x="868680" y="8485632"/>
            <a:ext cx="457200" cy="457200"/>
          </a:xfrm>
          <a:prstGeom prst="ellipse">
            <a:avLst/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68680" y="8485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Passo 3"/>
          <p:cNvSpPr txBox="1"/>
          <p:nvPr/>
        </p:nvSpPr>
        <p:spPr>
          <a:xfrm>
            <a:off x="1554480" y="8439912"/>
            <a:ext cx="4818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39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Mantenha hábitos saudáveis: alimentação equilibrada e atividade física.</a:t>
            </a:r>
            <a:endParaRPr lang="en-US" sz="1600" dirty="0"/>
          </a:p>
        </p:txBody>
      </p:sp>
      <p:sp>
        <p:nvSpPr>
          <p:cNvPr id="19" name="Faixa contato"/>
          <p:cNvSpPr/>
          <p:nvPr/>
        </p:nvSpPr>
        <p:spPr>
          <a:xfrm>
            <a:off x="548640" y="9418320"/>
            <a:ext cx="6464808" cy="640080"/>
          </a:xfrm>
          <a:prstGeom prst="roundRect">
            <a:avLst>
              <a:gd name="adj" fmla="val 50000"/>
            </a:avLst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</p:sp>
      <p:sp>
        <p:nvSpPr>
          <p:cNvPr id="20" name="Contato"/>
          <p:cNvSpPr txBox="1"/>
          <p:nvPr/>
        </p:nvSpPr>
        <p:spPr>
          <a:xfrm>
            <a:off x="731520" y="9418320"/>
            <a:ext cx="6099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SUA LOGO AQUI  •  Endereço  •  Telefone</a:t>
            </a:r>
            <a:endParaRPr lang="en-US" sz="1600" dirty="0"/>
          </a:p>
        </p:txBody>
      </p:sp>
      <p:sp>
        <p:nvSpPr>
          <p:cNvPr id="21" name="Aviso"/>
          <p:cNvSpPr txBox="1"/>
          <p:nvPr/>
        </p:nvSpPr>
        <p:spPr>
          <a:xfrm>
            <a:off x="548640" y="10131552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9FC3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informativo. Não substitui consulta médica.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Cartaz Novembro Azul - A4</dc:title>
  <dc:subject>PptxGenJS Presentation</dc:subject>
  <dc:creator>Benjadigital</dc:creator>
  <cp:lastModifiedBy>Benjadigital</cp:lastModifiedBy>
  <cp:revision>1</cp:revision>
  <dcterms:created xsi:type="dcterms:W3CDTF">2026-10-21T02:58:54Z</dcterms:created>
  <dcterms:modified xsi:type="dcterms:W3CDTF">2026-10-21T02:58:54Z</dcterms:modified>
</cp:coreProperties>
</file>